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3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2772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6"/>
        <p:guide pos="31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742949" y="2130425"/>
            <a:ext cx="8420098" cy="147002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899" y="3886200"/>
            <a:ext cx="69341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9906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95299" y="274638"/>
            <a:ext cx="89153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321700" y="2214563"/>
            <a:ext cx="5262579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7181849" y="274638"/>
            <a:ext cx="222884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299" y="274638"/>
            <a:ext cx="652144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82504" y="4406900"/>
            <a:ext cx="84200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4" y="2906713"/>
            <a:ext cx="84200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299" y="1600200"/>
            <a:ext cx="437514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49" y="1600200"/>
            <a:ext cx="437514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494030" y="1643063"/>
            <a:ext cx="89153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95299" y="1600200"/>
            <a:ext cx="437514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5035549" y="1600200"/>
            <a:ext cx="437514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94030" y="3984220"/>
            <a:ext cx="437514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4279" y="3984220"/>
            <a:ext cx="437514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941644" y="4800600"/>
            <a:ext cx="59435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4" y="612775"/>
            <a:ext cx="59435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4" y="5367338"/>
            <a:ext cx="59435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95299" y="274638"/>
            <a:ext cx="89153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299" y="1600200"/>
            <a:ext cx="89153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299" y="6356350"/>
            <a:ext cx="23113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2022-07-21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49" y="6356350"/>
            <a:ext cx="31368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299" y="6356350"/>
            <a:ext cx="23113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145852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116235"/>
            <a:ext cx="10028510" cy="70904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6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5999" cy="7003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72925"/>
            <a:ext cx="9906000" cy="7003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</ep:Words>
  <ep:PresentationFormat>A4 용지(210x297mm)</ep:PresentationFormat>
  <ep:Paragraphs>2</ep:Paragraphs>
  <ep:Slides>10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2022-07-21T07:29:50.223</dcterms:created>
  <dc:creator>SAMSUNG</dc:creator>
  <cp:lastModifiedBy>SAMSUNG</cp:lastModifiedBy>
  <dcterms:modified xsi:type="dcterms:W3CDTF">2022-07-25T00:25:19.058</dcterms:modified>
  <cp:revision>20</cp:revision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